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e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 12/11/2023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483415-6BD8-7D7A-AE5B-50CE2CC5B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207140"/>
              </p:ext>
            </p:extLst>
          </p:nvPr>
        </p:nvGraphicFramePr>
        <p:xfrm>
          <a:off x="-230085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EF164D-0C00-E959-585E-FFD2E0B472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004411"/>
              </p:ext>
            </p:extLst>
          </p:nvPr>
        </p:nvGraphicFramePr>
        <p:xfrm>
          <a:off x="-27924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24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45E13E0-0E38-6F72-B587-CF47B34B4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41954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EFA89E-A2F9-D769-115D-C13990C9C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448304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27DA12-6F88-BC73-FE02-3202C74A1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49418"/>
              </p:ext>
            </p:extLst>
          </p:nvPr>
        </p:nvGraphicFramePr>
        <p:xfrm>
          <a:off x="-2753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F223FD-1576-5DDC-3849-5916A4B35B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192848"/>
              </p:ext>
            </p:extLst>
          </p:nvPr>
        </p:nvGraphicFramePr>
        <p:xfrm>
          <a:off x="-37662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662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4E2CF8-352F-5455-11C5-B4D7A3FAE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01909"/>
              </p:ext>
            </p:extLst>
          </p:nvPr>
        </p:nvGraphicFramePr>
        <p:xfrm>
          <a:off x="-18092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092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969560"/>
              </p:ext>
            </p:extLst>
          </p:nvPr>
        </p:nvGraphicFramePr>
        <p:xfrm>
          <a:off x="892175" y="-1627188"/>
          <a:ext cx="10407650" cy="1010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481773" imgH="12123523" progId="Excel.Sheet.12">
                  <p:link updateAutomatic="1"/>
                </p:oleObj>
              </mc:Choice>
              <mc:Fallback>
                <p:oleObj name="Worksheet" r:id="rId2" imgW="12481773" imgH="1212352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2175" y="-1627188"/>
                        <a:ext cx="10407650" cy="10109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8C0FE6-95F5-CF2F-402C-AFE282809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29704"/>
              </p:ext>
            </p:extLst>
          </p:nvPr>
        </p:nvGraphicFramePr>
        <p:xfrm>
          <a:off x="-3884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84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ECE36-4CE4-D676-2857-CAA034A0A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496206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50BF4B4-7898-122D-248E-60A2E80E1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816336"/>
              </p:ext>
            </p:extLst>
          </p:nvPr>
        </p:nvGraphicFramePr>
        <p:xfrm>
          <a:off x="-1120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0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64C0997-4599-AAAC-6AF8-939F004141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3645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8BA3FA-E26A-4CEB-51B0-BC3C22783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40095"/>
              </p:ext>
            </p:extLst>
          </p:nvPr>
        </p:nvGraphicFramePr>
        <p:xfrm>
          <a:off x="-348071" y="1690688"/>
          <a:ext cx="6586664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8071" y="1690688"/>
                        <a:ext cx="6586664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1ED43C7-43CF-323D-F554-AB6B47BE4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179284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852AE5-82EF-D2A7-A926-6AC7D99D1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43056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A26AA39-09E8-8969-6178-7C6999940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68049"/>
              </p:ext>
            </p:extLst>
          </p:nvPr>
        </p:nvGraphicFramePr>
        <p:xfrm>
          <a:off x="-2556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56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72CE4-56B0-240D-0DD6-370D958385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88139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D00D4-7D44-2FCB-3664-D8A9BBC45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521420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33E80A-27B2-881C-3D8B-A4BF75991A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92641"/>
              </p:ext>
            </p:extLst>
          </p:nvPr>
        </p:nvGraphicFramePr>
        <p:xfrm>
          <a:off x="-3982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82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FD8BCF-B320-8804-AE25-50A1A264E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1863"/>
              </p:ext>
            </p:extLst>
          </p:nvPr>
        </p:nvGraphicFramePr>
        <p:xfrm>
          <a:off x="-38251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8251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20597D1-6CD0-8D9F-0617-627E95F9E4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213783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72F4F3-1158-F2AF-CE08-AC2AFCAB44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538005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932962"/>
              </p:ext>
            </p:extLst>
          </p:nvPr>
        </p:nvGraphicFramePr>
        <p:xfrm>
          <a:off x="580592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592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8A6DCE-9FD0-9A0C-FCEA-C26869AF2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998549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E93ADB-DEAA-8E81-22B5-23C2E10D0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129307"/>
              </p:ext>
            </p:extLst>
          </p:nvPr>
        </p:nvGraphicFramePr>
        <p:xfrm>
          <a:off x="-4104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04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394BDA9-7952-90D7-1064-B9500876D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370191"/>
              </p:ext>
            </p:extLst>
          </p:nvPr>
        </p:nvGraphicFramePr>
        <p:xfrm>
          <a:off x="-2458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58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EBFC73-26CE-651C-44B4-1EEB5DB15C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32060"/>
              </p:ext>
            </p:extLst>
          </p:nvPr>
        </p:nvGraphicFramePr>
        <p:xfrm>
          <a:off x="-338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8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66640-6EA3-C72B-9046-770B34775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43519"/>
              </p:ext>
            </p:extLst>
          </p:nvPr>
        </p:nvGraphicFramePr>
        <p:xfrm>
          <a:off x="-3048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048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8F38EB-869B-B5F5-D00B-8347E888D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155309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C37874-2151-7AAA-6692-1F3A28FB2E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44199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B5261D-6282-ED0B-023E-071DFA5D4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26526"/>
              </p:ext>
            </p:extLst>
          </p:nvPr>
        </p:nvGraphicFramePr>
        <p:xfrm>
          <a:off x="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09FA9F-F58F-A3EB-9ED4-5A57F8A9C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299453"/>
              </p:ext>
            </p:extLst>
          </p:nvPr>
        </p:nvGraphicFramePr>
        <p:xfrm>
          <a:off x="-22025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025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76D59E6-440F-71FA-B787-33B0F870A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6284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766408-1319-F600-E46B-592227858E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052872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1A6DA-C6A9-CAE8-2A16-F5EF8302F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993888"/>
              </p:ext>
            </p:extLst>
          </p:nvPr>
        </p:nvGraphicFramePr>
        <p:xfrm>
          <a:off x="-287286" y="1690688"/>
          <a:ext cx="656901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7286" y="1690688"/>
                        <a:ext cx="656901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B04CA0-7E45-87CF-6458-729288E65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539719"/>
              </p:ext>
            </p:extLst>
          </p:nvPr>
        </p:nvGraphicFramePr>
        <p:xfrm>
          <a:off x="-2753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6C8661-6D5C-ECA8-CF67-109CBB34B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16362"/>
              </p:ext>
            </p:extLst>
          </p:nvPr>
        </p:nvGraphicFramePr>
        <p:xfrm>
          <a:off x="-33429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429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70EC0B-AB0C-0E6B-B66D-09648B1775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63284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97B5D30-3D7D-4DED-6982-87DD98E2A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519503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BFFF649-14BE-8365-B7F8-F3651C02C2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549230"/>
              </p:ext>
            </p:extLst>
          </p:nvPr>
        </p:nvGraphicFramePr>
        <p:xfrm>
          <a:off x="-3382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82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0D98F1-4FA4-27DD-BA80-DC752B501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149871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43943BA-7E2A-565A-6EF5-EFBC7FB1AA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73070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08712B-8B1E-6489-A035-D945040F2E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50000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A835E-54B2-A9FD-517C-64E852FDC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914747"/>
              </p:ext>
            </p:extLst>
          </p:nvPr>
        </p:nvGraphicFramePr>
        <p:xfrm>
          <a:off x="-161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1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AD41603-5FC0-68CB-A901-7E79607D91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995525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322133"/>
              </p:ext>
            </p:extLst>
          </p:nvPr>
        </p:nvGraphicFramePr>
        <p:xfrm>
          <a:off x="6096000" y="1690688"/>
          <a:ext cx="658666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75C7468-4965-C785-195E-9382C96086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577999"/>
              </p:ext>
            </p:extLst>
          </p:nvPr>
        </p:nvGraphicFramePr>
        <p:xfrm>
          <a:off x="-36873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6873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334E253-DA7F-B817-62F6-15F590FBFC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487706"/>
              </p:ext>
            </p:extLst>
          </p:nvPr>
        </p:nvGraphicFramePr>
        <p:xfrm>
          <a:off x="-31857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1857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85041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F7AFA04-1186-638E-B9FC-EF0EFC3C1E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027880"/>
              </p:ext>
            </p:extLst>
          </p:nvPr>
        </p:nvGraphicFramePr>
        <p:xfrm>
          <a:off x="-2989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CB922-9FF4-0CC9-2EA4-B5EAE6573A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708190"/>
              </p:ext>
            </p:extLst>
          </p:nvPr>
        </p:nvGraphicFramePr>
        <p:xfrm>
          <a:off x="-318575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C9DF22F-EF05-520D-DF35-77164D308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6434489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20641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429D23-1411-F0B3-6F6D-127CBD8DE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824413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BBA949-42B7-DF0A-8FBB-CEB3D206A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863478"/>
              </p:ext>
            </p:extLst>
          </p:nvPr>
        </p:nvGraphicFramePr>
        <p:xfrm>
          <a:off x="-377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7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77975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A957B08-6808-72A0-C8D2-3CE7317F7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626319"/>
              </p:ext>
            </p:extLst>
          </p:nvPr>
        </p:nvGraphicFramePr>
        <p:xfrm>
          <a:off x="-2826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26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9211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6E9389-26EC-4FE4-B3F7-569C48A8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949424"/>
              </p:ext>
            </p:extLst>
          </p:nvPr>
        </p:nvGraphicFramePr>
        <p:xfrm>
          <a:off x="-34807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4807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A392852-872C-184D-17CD-A610F8B7C3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80893"/>
              </p:ext>
            </p:extLst>
          </p:nvPr>
        </p:nvGraphicFramePr>
        <p:xfrm>
          <a:off x="-314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4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6424513-B32F-358E-25E3-B927E429F7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046770"/>
              </p:ext>
            </p:extLst>
          </p:nvPr>
        </p:nvGraphicFramePr>
        <p:xfrm>
          <a:off x="-36773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6773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86668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99C51C-DBC7-A212-92C2-66280000B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819732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7EBFF8-CE42-8D9A-E28B-570A1FB389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481256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5845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4105E1-1E94-83E5-3578-21253D184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17786"/>
              </p:ext>
            </p:extLst>
          </p:nvPr>
        </p:nvGraphicFramePr>
        <p:xfrm>
          <a:off x="-25958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749DB0C-494A-BAA4-BAD5-4A967269DB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63589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3D2B15B-1363-661F-89D3-AA8442E7E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81454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9432</TotalTime>
  <Words>472</Words>
  <Application>Microsoft Office PowerPoint</Application>
  <PresentationFormat>Widescreen</PresentationFormat>
  <Paragraphs>115</Paragraphs>
  <Slides>80</Slides>
  <Notes>1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C:\Users\Admin\Desktop\Master Thesis\Mikhail Bandurist Transistors\MoS2_samples.xlsx</vt:lpstr>
      <vt:lpstr>Graph</vt:lpstr>
      <vt:lpstr>Report 12/11/2023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35</cp:revision>
  <dcterms:created xsi:type="dcterms:W3CDTF">2023-11-04T11:23:29Z</dcterms:created>
  <dcterms:modified xsi:type="dcterms:W3CDTF">2023-11-12T17:17:14Z</dcterms:modified>
</cp:coreProperties>
</file>

<file path=docProps/thumbnail.jpeg>
</file>